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FA5BA8-2E48-762E-0C86-E2C5C495B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215FA3-EF29-F8B5-2BBD-C0B00588D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77F3C1-C12D-9DD1-897B-CE3DB52B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2083A8-2EAC-D6EC-D7BD-C5C6F6B21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889895-5E6E-ECF8-7133-B4939F8C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13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D09FD0-814C-9727-E668-22E6B4EC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16DFC69-AB53-1A43-8F01-B49A98494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9EDED6-1DF3-446E-5117-A68676701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767780-E169-79D5-A996-E20C4892A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CDD010-47B5-5185-1913-71E772F6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62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7F6A1C-4418-293C-FC56-AD056D0979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B9F3D1-70AF-22B0-2423-9894B87BA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1EF400-AE21-2ED3-D912-E8F7C7BB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B9BF09-4A5B-7157-47AE-E005239E5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02F0B5-F06F-5244-834C-8DE9C019D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87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97728-A9F0-90A9-6755-E47523D9C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D92775-1038-B522-62A1-2DCF91442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3759D6-5305-1922-7FB6-3DE2625D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93B934-6540-5A0D-961A-FBBC89940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E8E976-157A-F6CB-2801-4218B0E8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43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383C42-7067-98DF-956D-AC12B896F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A974C2-3D08-BD27-EC56-2707B9C5F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50A4EF-E2C8-AF2C-AE92-50D881122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79D1D8-2E7D-0D07-96DD-C3FB40C73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B0D09B-4443-2FC2-C814-976D0BACA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27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BB980-22BB-ACFC-1665-9C82C7074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9FD2FB-4177-A31F-5CFE-9264D8800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9C41BA-D829-AEF5-FFE3-BAEF099F6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D5C853-5784-6283-AAF3-6ECA65BDF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1E0552-6D08-9007-F236-148787C34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77F1E8-1EF1-7546-2AA3-F9DE2E94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26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D9740-7F72-47B2-4EC1-9D8337099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914090-41FF-E39E-9F7A-95AF14CE1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2F93AF-A1E8-BB97-B27E-B1D29ED93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6427A1-6271-2BDF-CC17-58A5B54538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E4A8149-72E8-C770-E2D4-32ABAA4EE8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C00F7F7-1380-1A84-0CF7-64408F62A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1D422E-C160-ED79-84DD-47B62A1B3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320DDF3-C962-BB35-C3E0-3E7343BE9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4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D03399-7104-3E30-3983-0728E3F6D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AC6B0A-C98D-E143-1645-62EDB5FF6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89FDA3D-669E-0373-D5FA-6C5B54BC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496D0F9-704B-E6AD-178B-8A9B1412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66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6E9CF8-8215-BA93-7D8A-0E94989D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DB807A-2C9A-03F7-F3F3-CB7E3EA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CB802F-5AC1-C76C-C1AC-7CE95D2F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9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16106C-DD3C-F6AA-6A3C-5E780003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946354-9965-385F-7767-A0841C9C6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5F69D6-CEC6-529D-2882-532B8F1E7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DE2508-557D-206B-2443-ACB653A19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121796-ED5C-AA7C-A90F-DF30A71C3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6A4B32-5B09-9573-695B-A3A1B141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47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E5A0B-2C74-DA84-1F24-E5016368F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91199B-EEA2-18DA-F951-14C20C4C2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6F37D5-70D0-8AB8-0D18-4A8429894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B6CF01-3C5B-9AA0-F9D6-BF264CE63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EDCD5C-AE82-FBB5-2938-A4075111B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477E09-C561-C019-B4D7-90D7AF714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30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C47158-485A-C5A4-DB3F-711FDCE2B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55FD67-39CB-FD01-ECA9-D8181973E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12E72C-2BEA-312A-13E1-5C5E523E5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50F4EC-E147-4C88-9D4B-6B01C68853E3}" type="datetimeFigureOut">
              <a:rPr lang="fr-FR" smtClean="0"/>
              <a:t>06/07/2024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8C4C6C-D088-72B0-4E9C-A0CA4BD88D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61820F-FC6D-CE4C-7F07-3AEB9C7A1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B6A7AA-C0D1-480A-9400-1BA1B62DA4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92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1CD9F35-64C4-BAAC-38A2-4433E48EC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02" y="395927"/>
            <a:ext cx="11934334" cy="6155702"/>
          </a:xfrm>
        </p:spPr>
        <p:txBody>
          <a:bodyPr>
            <a:normAutofit lnSpcReduction="10000"/>
          </a:bodyPr>
          <a:lstStyle/>
          <a:p>
            <a:r>
              <a:rPr lang="fr-FR" sz="4400" b="1" dirty="0">
                <a:solidFill>
                  <a:srgbClr val="FF0000"/>
                </a:solidFill>
              </a:rPr>
              <a:t>Bienvenue à la maison de santé de</a:t>
            </a:r>
          </a:p>
          <a:p>
            <a:endParaRPr lang="fr-FR" sz="3200" b="1" dirty="0"/>
          </a:p>
          <a:p>
            <a:r>
              <a:rPr lang="fr-FR" sz="3200" b="1" dirty="0"/>
              <a:t>Nous nous occupons de votre santé</a:t>
            </a:r>
          </a:p>
          <a:p>
            <a:r>
              <a:rPr lang="fr-FR" sz="3200" b="1" dirty="0"/>
              <a:t>Qui que vous soyez</a:t>
            </a:r>
          </a:p>
          <a:p>
            <a:r>
              <a:rPr lang="fr-FR" sz="3200" b="1" dirty="0"/>
              <a:t>Quelles que soient vos origines </a:t>
            </a:r>
          </a:p>
          <a:p>
            <a:r>
              <a:rPr lang="fr-FR" sz="3200" b="1" dirty="0"/>
              <a:t>Quelles que soient vos idées et vos choix de vie</a:t>
            </a:r>
          </a:p>
          <a:p>
            <a:endParaRPr lang="fr-FR" sz="3200" b="1" dirty="0"/>
          </a:p>
          <a:p>
            <a:r>
              <a:rPr lang="fr-FR" sz="4400" b="1" dirty="0">
                <a:solidFill>
                  <a:schemeClr val="accent4"/>
                </a:solidFill>
              </a:rPr>
              <a:t>La bienveillance </a:t>
            </a:r>
            <a:r>
              <a:rPr lang="fr-FR" sz="3200" b="1" dirty="0">
                <a:solidFill>
                  <a:schemeClr val="accent4"/>
                </a:solidFill>
              </a:rPr>
              <a:t>et </a:t>
            </a:r>
            <a:r>
              <a:rPr lang="fr-FR" sz="4400" b="1" dirty="0">
                <a:solidFill>
                  <a:schemeClr val="accent4"/>
                </a:solidFill>
              </a:rPr>
              <a:t>la tolérance</a:t>
            </a:r>
          </a:p>
          <a:p>
            <a:r>
              <a:rPr lang="fr-FR" sz="3200" b="1" dirty="0"/>
              <a:t>font partie de nos valeurs</a:t>
            </a:r>
          </a:p>
          <a:p>
            <a:endParaRPr lang="fr-FR" sz="3200" b="1" dirty="0"/>
          </a:p>
          <a:p>
            <a:r>
              <a:rPr lang="fr-FR" sz="3200" b="1" dirty="0"/>
              <a:t>Merci de respecter cette ambiance de paix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664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1CD9F35-64C4-BAAC-38A2-4433E48EC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02" y="395927"/>
            <a:ext cx="11934334" cy="6155702"/>
          </a:xfrm>
        </p:spPr>
        <p:txBody>
          <a:bodyPr/>
          <a:lstStyle/>
          <a:p>
            <a:r>
              <a:rPr lang="fr-FR" sz="4400" b="1" dirty="0">
                <a:solidFill>
                  <a:srgbClr val="FF0000"/>
                </a:solidFill>
              </a:rPr>
              <a:t>Bienvenue à la maison de santé de</a:t>
            </a:r>
          </a:p>
          <a:p>
            <a:endParaRPr lang="fr-FR" sz="3200" b="1" dirty="0"/>
          </a:p>
          <a:p>
            <a:r>
              <a:rPr lang="fr-FR" sz="3200" b="1" dirty="0"/>
              <a:t>Ici, nous prenons soin de la santé des petits et des grands</a:t>
            </a:r>
          </a:p>
          <a:p>
            <a:r>
              <a:rPr lang="fr-FR" sz="3200" b="1" dirty="0"/>
              <a:t>Des  maigres et des gros, des souriants et des tristes</a:t>
            </a:r>
          </a:p>
          <a:p>
            <a:r>
              <a:rPr lang="fr-FR" sz="3200" b="1" dirty="0"/>
              <a:t>Des blancs, des noirs, des jaunes, des rouges</a:t>
            </a:r>
          </a:p>
          <a:p>
            <a:r>
              <a:rPr lang="fr-FR" sz="3200" b="1" dirty="0"/>
              <a:t>Des </a:t>
            </a:r>
            <a:r>
              <a:rPr lang="fr-FR" sz="32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bleu</a:t>
            </a:r>
            <a:r>
              <a:rPr lang="fr-FR" sz="3200" b="1" dirty="0"/>
              <a:t>-blancs-</a:t>
            </a:r>
            <a:r>
              <a:rPr lang="fr-FR" sz="3200" b="1" dirty="0">
                <a:solidFill>
                  <a:srgbClr val="FF0000"/>
                </a:solidFill>
              </a:rPr>
              <a:t>rouges</a:t>
            </a:r>
            <a:r>
              <a:rPr lang="fr-FR" sz="3200" b="1" dirty="0"/>
              <a:t> et des </a:t>
            </a:r>
            <a:r>
              <a:rPr lang="fr-FR" sz="3200" b="1" dirty="0" err="1">
                <a:solidFill>
                  <a:srgbClr val="FF0000"/>
                </a:solidFill>
              </a:rPr>
              <a:t>ar</a:t>
            </a:r>
            <a:r>
              <a:rPr lang="fr-FR" sz="3200" b="1" dirty="0" err="1">
                <a:solidFill>
                  <a:srgbClr val="FFC000"/>
                </a:solidFill>
              </a:rPr>
              <a:t>cs</a:t>
            </a:r>
            <a:r>
              <a:rPr lang="fr-FR" sz="3200" b="1" dirty="0" err="1">
                <a:solidFill>
                  <a:srgbClr val="FFFF00"/>
                </a:solidFill>
              </a:rPr>
              <a:t>-e</a:t>
            </a:r>
            <a:r>
              <a:rPr lang="fr-FR" sz="3200" b="1" dirty="0" err="1">
                <a:solidFill>
                  <a:srgbClr val="92D050"/>
                </a:solidFill>
              </a:rPr>
              <a:t>n-</a:t>
            </a:r>
            <a:r>
              <a:rPr lang="fr-FR" sz="32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ci</a:t>
            </a:r>
            <a:r>
              <a:rPr lang="fr-FR" sz="3200" b="1" dirty="0" err="1">
                <a:solidFill>
                  <a:srgbClr val="7030A0"/>
                </a:solidFill>
              </a:rPr>
              <a:t>el</a:t>
            </a:r>
            <a:r>
              <a:rPr lang="fr-FR" sz="3200" b="1" dirty="0" err="1"/>
              <a:t>s</a:t>
            </a:r>
            <a:endParaRPr lang="fr-FR" sz="3200" b="1" dirty="0"/>
          </a:p>
          <a:p>
            <a:endParaRPr lang="fr-FR" sz="3200" b="1" dirty="0"/>
          </a:p>
          <a:p>
            <a:r>
              <a:rPr lang="fr-FR" sz="3200" b="1" dirty="0">
                <a:solidFill>
                  <a:schemeClr val="accent4"/>
                </a:solidFill>
              </a:rPr>
              <a:t>Bienveillance et tolérance </a:t>
            </a:r>
            <a:r>
              <a:rPr lang="fr-FR" sz="3200" b="1" dirty="0"/>
              <a:t>sont les maitres mots de cet espace</a:t>
            </a:r>
          </a:p>
          <a:p>
            <a:r>
              <a:rPr lang="fr-FR" sz="3200" b="1" dirty="0"/>
              <a:t>Nous respectons les idées des uns et des autres</a:t>
            </a:r>
          </a:p>
          <a:p>
            <a:r>
              <a:rPr lang="fr-FR" sz="3200" b="1" dirty="0"/>
              <a:t>Merci de respecter cette ambiance de paix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15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1CD9F35-64C4-BAAC-38A2-4433E48EC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02" y="395927"/>
            <a:ext cx="11934334" cy="6155702"/>
          </a:xfrm>
        </p:spPr>
        <p:txBody>
          <a:bodyPr/>
          <a:lstStyle/>
          <a:p>
            <a:r>
              <a:rPr lang="fr-FR" sz="4400" b="1" dirty="0">
                <a:solidFill>
                  <a:srgbClr val="FF0000"/>
                </a:solidFill>
              </a:rPr>
              <a:t>Bienvenue à la maison de santé de</a:t>
            </a:r>
          </a:p>
          <a:p>
            <a:endParaRPr lang="fr-FR" sz="3200" b="1" dirty="0"/>
          </a:p>
          <a:p>
            <a:r>
              <a:rPr lang="fr-FR" sz="3200" b="1" dirty="0"/>
              <a:t>Vous êtes ici dans un espace de</a:t>
            </a:r>
          </a:p>
          <a:p>
            <a:endParaRPr lang="fr-FR" sz="3200" b="1" dirty="0"/>
          </a:p>
          <a:p>
            <a:r>
              <a:rPr lang="fr-FR" sz="4400" b="1" dirty="0">
                <a:solidFill>
                  <a:schemeClr val="accent4"/>
                </a:solidFill>
              </a:rPr>
              <a:t>Bienveillance </a:t>
            </a:r>
          </a:p>
          <a:p>
            <a:r>
              <a:rPr lang="fr-FR" sz="3200" b="1" dirty="0">
                <a:solidFill>
                  <a:schemeClr val="accent4"/>
                </a:solidFill>
              </a:rPr>
              <a:t>et de </a:t>
            </a:r>
          </a:p>
          <a:p>
            <a:r>
              <a:rPr lang="fr-FR" sz="4400" b="1" dirty="0">
                <a:solidFill>
                  <a:schemeClr val="accent4"/>
                </a:solidFill>
              </a:rPr>
              <a:t>Tolérance</a:t>
            </a:r>
          </a:p>
          <a:p>
            <a:endParaRPr lang="fr-FR" sz="3200" b="1" dirty="0"/>
          </a:p>
          <a:p>
            <a:r>
              <a:rPr lang="fr-FR" sz="3200" b="1" dirty="0"/>
              <a:t>Merci de respecter cette ambiance de paix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680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DF13AB-3526-EBD6-D67F-2B0B6AB4D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2680"/>
            <a:ext cx="10515600" cy="52342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48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La Maison de Santé de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est un lieu d’accueil pour TOUS, sans distinction d’origine, de religion ou de genre</a:t>
            </a:r>
            <a:endParaRPr lang="fr-FR" sz="3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3600" b="1" kern="100" dirty="0">
                <a:solidFill>
                  <a:srgbClr val="00B0F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Vous y êtes les </a:t>
            </a:r>
            <a:r>
              <a:rPr lang="fr-FR" sz="3600" b="1" kern="100" dirty="0" err="1">
                <a:solidFill>
                  <a:srgbClr val="00B0F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bienvenu.e.s</a:t>
            </a:r>
            <a:r>
              <a:rPr lang="fr-FR" sz="3600" b="1" kern="100" dirty="0">
                <a:solidFill>
                  <a:srgbClr val="00B0F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et en droit d’y être </a:t>
            </a:r>
            <a:r>
              <a:rPr lang="fr-FR" sz="3600" b="1" kern="100" dirty="0" err="1">
                <a:solidFill>
                  <a:srgbClr val="00B0F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respecté.e.s</a:t>
            </a:r>
            <a:r>
              <a:rPr lang="fr-FR" sz="3600" b="1" kern="100" dirty="0">
                <a:solidFill>
                  <a:srgbClr val="00B0F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sans condition</a:t>
            </a:r>
            <a:endParaRPr lang="fr-FR" sz="3600" kern="100" dirty="0">
              <a:solidFill>
                <a:srgbClr val="00B0F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Nous attendons une attitude identique de la part de celles et ceux qui la fréquentent, tant à l’égard des personnels qui y travaillent que des autres </a:t>
            </a:r>
            <a:r>
              <a:rPr lang="fr-FR" sz="3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usager.e.s</a:t>
            </a:r>
            <a:endParaRPr lang="fr-FR" sz="3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58322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221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pierre de haas</dc:creator>
  <cp:lastModifiedBy>pierre de haas</cp:lastModifiedBy>
  <cp:revision>6</cp:revision>
  <dcterms:created xsi:type="dcterms:W3CDTF">2024-07-04T06:18:56Z</dcterms:created>
  <dcterms:modified xsi:type="dcterms:W3CDTF">2024-07-06T05:25:45Z</dcterms:modified>
</cp:coreProperties>
</file>